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2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8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2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0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2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3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4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1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1E00D3-FBC2-49FB-BCA0-DDD88E2BF9F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93D26E-0836-4430-89BD-FA676C61954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9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lck.ru/MdAaj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94A00-60C3-48C7-B7C0-728955108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28059" cy="356616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Курганской области «</a:t>
            </a:r>
            <a:r>
              <a:rPr lang="ru-RU" sz="6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2020»</a:t>
            </a:r>
            <a:b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8DB8F2-11C6-45FF-91E6-66F4B3D9D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Совещание главных региональных экспертов Чемпионата</a:t>
            </a:r>
          </a:p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марта 2020 г.</a:t>
            </a:r>
          </a:p>
        </p:txBody>
      </p:sp>
    </p:spTree>
    <p:extLst>
      <p:ext uri="{BB962C8B-B14F-4D97-AF65-F5344CB8AC3E}">
        <p14:creationId xmlns:p14="http://schemas.microsoft.com/office/powerpoint/2010/main" val="317503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0BB6A-29FC-4742-AA59-7A919ED1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5" y="286605"/>
            <a:ext cx="8425153" cy="10253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в 2020 году: национальный центр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вошел в новую структуру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16C03A-B026-4F14-91D3-998C08E9F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05" y="1534602"/>
            <a:ext cx="8170405" cy="45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1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FCF46-2DA4-45FD-A0DC-A0D65CE6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" y="286605"/>
            <a:ext cx="8611263" cy="70230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сайт Национального центра и движения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634822-B728-40A3-93E2-2EA051DF3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277" y="1419411"/>
            <a:ext cx="7910360" cy="44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AE4BE-EA1D-4F6B-B24C-38EFB642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1984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17F86-72D6-4CB6-B1FC-6AEA9DB3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804946"/>
            <a:ext cx="8078525" cy="40641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заседания рабочей группы по проведению Национального чемпионата, 28 января 2020 г.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рабочего совещания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Миистерстве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просвещения РФ в формате вебинара, 07 февраля 2020 г.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Курганской области «О проведении регионального чемпионата Курганской области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2020 году, № 278 от 03.03.2020 г.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Национального центра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46 от 20.03.2020 г.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Ожидается: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Концепцию (15 марта); нормативные документы по проведению конкурсов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(16 февраля); критерии и показатели рейтинга регионов по итогам года (1 мая); методические рекомендации по РЦРД, центрам обучения экспертов, волонтерским центрам (1 марта).</a:t>
            </a:r>
          </a:p>
        </p:txBody>
      </p:sp>
    </p:spTree>
    <p:extLst>
      <p:ext uri="{BB962C8B-B14F-4D97-AF65-F5344CB8AC3E}">
        <p14:creationId xmlns:p14="http://schemas.microsoft.com/office/powerpoint/2010/main" val="359311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7A96-853F-4833-96A2-C8972EE7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30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чемпионатов «Абилимпикс-2020»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37ABC-620D-44E7-9852-2F81D8F2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" y="1820849"/>
            <a:ext cx="8118282" cy="4048245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чемпионат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18-20 декабря 2020 года, 75 павильон ВДНХ</a:t>
            </a: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10th International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Abilympics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26-29 мая 2021 года, 75 павильон ВДНХ</a:t>
            </a: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Курганской области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- 10-11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сентября 2020 года, площадки на базе ОО, закрытие – ДК им. Горького </a:t>
            </a:r>
          </a:p>
        </p:txBody>
      </p:sp>
    </p:spTree>
    <p:extLst>
      <p:ext uri="{BB962C8B-B14F-4D97-AF65-F5344CB8AC3E}">
        <p14:creationId xmlns:p14="http://schemas.microsoft.com/office/powerpoint/2010/main" val="38029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7C67-1941-4050-A85B-3019BC83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48467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экспертов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1E121-5EFB-4473-A19F-331AE4889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уровень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участие в конкурсе, заявка, прохождение отбора, работа в Совете компетенций, на чемпионате.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заключение нового соглашения НЦ с РЦРД;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сбор данных, разработка новых программ (для экспертов, прошедших обучение в 2016 - 2017 годах; с включением блока английского языка);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организация обучения с применением ДОТ для педагогических работников (бесплатно);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привлечение главных экспертов, особенно национального уровня в качестве лекторов, спикеров;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сроки, апрель – июнь  2020</a:t>
            </a:r>
          </a:p>
        </p:txBody>
      </p:sp>
    </p:spTree>
    <p:extLst>
      <p:ext uri="{BB962C8B-B14F-4D97-AF65-F5344CB8AC3E}">
        <p14:creationId xmlns:p14="http://schemas.microsoft.com/office/powerpoint/2010/main" val="165199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0847C-E5D7-49F2-AFFA-02C0D244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1647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до сентября 2020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0EAD0-D8D4-433E-8AA5-81F802AD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необходимо сделать Главным региональным экспертам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(Положение об экспертах):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разработать (скорректировать) конкурсное задание на основе заданий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Национального Чемпионата. Поддержка – Советы по компетенциям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https://clck.ru/MdAaj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«сплотить» вокруг себя экспертов компетенции, обменяться контактами для организации обсуждения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оргвопросов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т.д.;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отследить по своей компетенции кто является выпускником этого года, чтобы в сентябре 2020 года мы не оказались без участников;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находиться в контакте с РЦРД по вопросам регистрации на сайте экспертов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и участников;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обратить внимание на новые предлагаемые компетенции (робототехника, виртуальная реальность, БПЛА,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веломеханика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др.) – вдруг у нас есть такие 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1492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BEDBF-EA9E-46EC-9994-76DA9C9A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81702F-290D-437C-9B95-A4E473DC4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42" y="620203"/>
            <a:ext cx="8157916" cy="45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185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436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Ретро</vt:lpstr>
      <vt:lpstr>Чемпионат Курганской области «Абилимпикс – 2020» </vt:lpstr>
      <vt:lpstr>Актуальные изменения в 2020 году: национальный центр «Абилимпикс» вошел в новую структуру</vt:lpstr>
      <vt:lpstr>Новый сайт Национального центра и движения «Абилимпикс»</vt:lpstr>
      <vt:lpstr>Актуальные документы</vt:lpstr>
      <vt:lpstr>Сроки проведения чемпионатов «Абилимпикс-2020» </vt:lpstr>
      <vt:lpstr>Обучение экспертов </vt:lpstr>
      <vt:lpstr>Направления работы до сентября 2020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Чемпионат Курганской области «Абилимпикс – 2020» </dc:title>
  <dc:creator>Преподаватель</dc:creator>
  <cp:lastModifiedBy>Преподаватель</cp:lastModifiedBy>
  <cp:revision>15</cp:revision>
  <dcterms:created xsi:type="dcterms:W3CDTF">2020-03-23T16:43:19Z</dcterms:created>
  <dcterms:modified xsi:type="dcterms:W3CDTF">2020-03-23T19:48:52Z</dcterms:modified>
</cp:coreProperties>
</file>